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0" r:id="rId3"/>
    <p:sldId id="262" r:id="rId4"/>
    <p:sldId id="263" r:id="rId5"/>
    <p:sldId id="269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89F"/>
    <a:srgbClr val="073F9D"/>
    <a:srgbClr val="9BB3D7"/>
    <a:srgbClr val="50A6A6"/>
    <a:srgbClr val="EDF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39" autoAdjust="0"/>
    <p:restoredTop sz="93364" autoAdjust="0"/>
  </p:normalViewPr>
  <p:slideViewPr>
    <p:cSldViewPr snapToGrid="0">
      <p:cViewPr varScale="1">
        <p:scale>
          <a:sx n="78" d="100"/>
          <a:sy n="78" d="100"/>
        </p:scale>
        <p:origin x="490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5FD72-BEE3-4B36-BDAF-434BB0582D76}" type="datetimeFigureOut">
              <a:rPr lang="ru-RU" smtClean="0"/>
              <a:t>28.12.2025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9E6E3-4B96-40E1-A3F2-0BC660D169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34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FFF36-A51F-42B5-8BF7-5CECEBC38743}" type="datetimeFigureOut">
              <a:rPr lang="ru-RU" smtClean="0"/>
              <a:t>28.12.2025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8197C-45EA-4991-BCAF-46CA0E13E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52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005CE-243A-47C1-8DB1-9A6E378791E7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5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CA9B0-20F8-479F-A5F8-8A5D250D8F75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68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4719-4079-4DF6-96DA-61EF4F73D2C0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31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CE224-C3D8-4D88-9DF6-58F3C7C5AA41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294412" y="6372252"/>
            <a:ext cx="2743200" cy="365125"/>
          </a:xfrm>
        </p:spPr>
        <p:txBody>
          <a:bodyPr/>
          <a:lstStyle>
            <a:lvl1pPr>
              <a:defRPr sz="1800" b="1"/>
            </a:lvl1pPr>
          </a:lstStyle>
          <a:p>
            <a:fld id="{29F21396-111B-4B5C-B7E2-582932F279F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449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5447E-1068-458B-8362-46BCBA0640B4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55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ED374-2EB1-4196-929E-A2BACBBA08A2}" type="datetime1">
              <a:rPr lang="ru-RU" smtClean="0"/>
              <a:t>28.12.2025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74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2355F-0C64-4453-B3FB-77A48E4EF93A}" type="datetime1">
              <a:rPr lang="ru-RU" smtClean="0"/>
              <a:t>28.12.2025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023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994E-17F5-4CDE-B765-8710874C03DF}" type="datetime1">
              <a:rPr lang="ru-RU" smtClean="0"/>
              <a:t>28.12.2025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4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1D9E5-DE92-446D-BC1F-6C911F207B24}" type="datetime1">
              <a:rPr lang="ru-RU" smtClean="0"/>
              <a:t>28.12.2025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41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BB3AF-467A-4FEB-9259-A7AB24DE6FA7}" type="datetime1">
              <a:rPr lang="ru-RU" smtClean="0"/>
              <a:t>28.12.2025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57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B00D-B3BE-4DAA-A145-51B3F335876C}" type="datetime1">
              <a:rPr lang="ru-RU" smtClean="0"/>
              <a:t>28.12.2025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13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734C-3681-4A5B-B57D-42B6698DA4C5}" type="datetime1">
              <a:rPr lang="ru-RU" smtClean="0"/>
              <a:t>28.12.2025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Объект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644163140"/>
              </p:ext>
            </p:extLst>
          </p:nvPr>
        </p:nvGraphicFramePr>
        <p:xfrm>
          <a:off x="444731" y="201613"/>
          <a:ext cx="1389063" cy="111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4" name="CorelDRAW" r:id="rId15" imgW="1388271" imgH="1117604" progId="CorelDraw.Graphic.21">
                  <p:embed/>
                </p:oleObj>
              </mc:Choice>
              <mc:Fallback>
                <p:oleObj name="CorelDRAW" r:id="rId15" imgW="1388271" imgH="1117604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4731" y="201613"/>
                        <a:ext cx="1389063" cy="111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26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3504" y="1547159"/>
            <a:ext cx="11522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Интерактивный визуализатор матричных операций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0" y="6450676"/>
            <a:ext cx="889462" cy="270799"/>
          </a:xfrm>
        </p:spPr>
        <p:txBody>
          <a:bodyPr/>
          <a:lstStyle/>
          <a:p>
            <a:fld id="{29F21396-111B-4B5C-B7E2-582932F279F0}" type="slidenum">
              <a:rPr lang="ru-RU" smtClean="0"/>
              <a:t>1</a:t>
            </a:fld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819098" y="5253691"/>
            <a:ext cx="2250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Анаргазы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уулу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Асан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АСУб-25-1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6858" y="6050566"/>
            <a:ext cx="177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Иркутск 2025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133" y="3203690"/>
            <a:ext cx="1716909" cy="171690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7416879" y="4920599"/>
            <a:ext cx="48876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github.com/AsaA1220/matrix-calculator.git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19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605308" y="6884316"/>
            <a:ext cx="2743200" cy="365125"/>
          </a:xfrm>
        </p:spPr>
        <p:txBody>
          <a:bodyPr/>
          <a:lstStyle/>
          <a:p>
            <a:fld id="{29F21396-111B-4B5C-B7E2-582932F279F0}" type="slidenum">
              <a:rPr lang="ru-RU" smtClean="0"/>
              <a:t>10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16654" y="1764407"/>
            <a:ext cx="11026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проекта я изучил: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оздание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репозитория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изменений и отправка на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мотреть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историю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коммитов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(где что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менял)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MDN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читал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документацию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(научился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формулировать вопросы для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7823" y="872719"/>
            <a:ext cx="6603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Выводы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8198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2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7597" y="1551864"/>
            <a:ext cx="104001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считают матрицы вручную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 занимает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20-40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минут на одну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задачу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иск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допустить арифметическую ошибку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высокий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латные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сервисы (Wolfram Alpha) стоят денег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(800руб./месяц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есплатные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калькуляторы просто выдают ответ, но не показывают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99887" y="905533"/>
            <a:ext cx="283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Актуальность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774136" y="3285677"/>
            <a:ext cx="110870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есплатный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инструмент, который показывает каждый шаг вычислений с текстовыми объяснениями</a:t>
            </a:r>
          </a:p>
        </p:txBody>
      </p:sp>
    </p:spTree>
    <p:extLst>
      <p:ext uri="{BB962C8B-B14F-4D97-AF65-F5344CB8AC3E}">
        <p14:creationId xmlns:p14="http://schemas.microsoft.com/office/powerpoint/2010/main" val="313721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3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017342" y="1508740"/>
            <a:ext cx="60202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Веб-калькулятор матриц с пошаговой визуализацией всех операций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(Сложение (A+B), Вычитание (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A-B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Умножение (A×B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⁻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СЛАУ Гаусс, все типы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решений)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99858" y="862409"/>
            <a:ext cx="5080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Предлагаемое решение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42" y="1508740"/>
            <a:ext cx="5486400" cy="470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4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4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14363" y="1801091"/>
            <a:ext cx="52438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нопки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поля ввода, контейнеры для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вывода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оформление 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анимации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вся логика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вычислений.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2699" y="862371"/>
            <a:ext cx="6971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Используемы стек технологий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7341823" y="1801091"/>
            <a:ext cx="424057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Инструменты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Code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редактор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кода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000" indent="-180000" algn="just">
              <a:buFont typeface="Calibri" panose="020F0502020204030204" pitchFamily="34" charset="0"/>
              <a:buChar char="‒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/GitHub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управление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версиями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27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45434" y="862635"/>
            <a:ext cx="2653456" cy="611498"/>
          </a:xfrm>
        </p:spPr>
        <p:txBody>
          <a:bodyPr>
            <a:normAutofit/>
          </a:bodyPr>
          <a:lstStyle/>
          <a:p>
            <a:pPr algn="ctr"/>
            <a:r>
              <a:rPr lang="ru-RU" sz="3600" dirty="0" smtClean="0">
                <a:latin typeface="+mn-lt"/>
              </a:rPr>
              <a:t>Реализация</a:t>
            </a:r>
            <a:endParaRPr lang="ru-RU" sz="3600" dirty="0">
              <a:latin typeface="+mn-lt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453770" y="1684020"/>
            <a:ext cx="444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pivot-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элемента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8542"/>
          <a:stretch/>
        </p:blipFill>
        <p:spPr>
          <a:xfrm>
            <a:off x="453770" y="2084130"/>
            <a:ext cx="4442695" cy="2861496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373862" y="1685771"/>
            <a:ext cx="64552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ануление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элементов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862" y="2084130"/>
            <a:ext cx="6455234" cy="286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9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6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3718479" y="804669"/>
            <a:ext cx="3862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Реализация</a:t>
            </a:r>
            <a:endParaRPr lang="ru-RU" sz="36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19810" y="1580038"/>
            <a:ext cx="43414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Пошаговая визуализация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0" y="1962416"/>
            <a:ext cx="4341403" cy="180061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12" y="4319355"/>
            <a:ext cx="4341403" cy="8903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9810" y="3919245"/>
            <a:ext cx="434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копии матрицы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074081" y="1586529"/>
            <a:ext cx="55295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Отображение шагов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4081" y="1962416"/>
            <a:ext cx="5529572" cy="324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0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7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627155" y="747783"/>
            <a:ext cx="6491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/>
              <a:t>Полный алгоритм - метод Гаусса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322103" y="1388513"/>
            <a:ext cx="4879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Инициализация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04" y="1788623"/>
            <a:ext cx="4879815" cy="96202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05" y="3270623"/>
            <a:ext cx="4898824" cy="298269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2106" y="2870513"/>
            <a:ext cx="487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Прямой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pivot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зануление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99659" y="1424386"/>
            <a:ext cx="5364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Обратный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вычисление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переменных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661" y="1788623"/>
            <a:ext cx="4319410" cy="198384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699660" y="3920876"/>
            <a:ext cx="5364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Проверка -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подстановка в исходную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систему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9659" y="4320986"/>
            <a:ext cx="4319411" cy="193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1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8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3957616" y="786661"/>
            <a:ext cx="3933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Результат</a:t>
            </a:r>
            <a:endParaRPr lang="ru-RU" sz="3600" dirty="0"/>
          </a:p>
        </p:txBody>
      </p:sp>
      <p:pic>
        <p:nvPicPr>
          <p:cNvPr id="3" name="compressed_1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8749" y="1432992"/>
            <a:ext cx="8700913" cy="467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3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9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1747854" y="832381"/>
            <a:ext cx="8536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/>
              <a:t>Результат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706" t="1462"/>
          <a:stretch/>
        </p:blipFill>
        <p:spPr>
          <a:xfrm>
            <a:off x="1858230" y="1600417"/>
            <a:ext cx="8316105" cy="427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1265</TotalTime>
  <Words>247</Words>
  <Application>Microsoft Office PowerPoint</Application>
  <PresentationFormat>Широкоэкранный</PresentationFormat>
  <Paragraphs>49</Paragraphs>
  <Slides>10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Times New Roman</vt:lpstr>
      <vt:lpstr>Тема Office</vt:lpstr>
      <vt:lpstr>CorelDRAW</vt:lpstr>
      <vt:lpstr>Презентация PowerPoint</vt:lpstr>
      <vt:lpstr>Презентация PowerPoint</vt:lpstr>
      <vt:lpstr>Презентация PowerPoint</vt:lpstr>
      <vt:lpstr>Презентация PowerPoint</vt:lpstr>
      <vt:lpstr>Реализация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Admin</cp:lastModifiedBy>
  <cp:revision>148</cp:revision>
  <dcterms:created xsi:type="dcterms:W3CDTF">2021-02-08T11:39:32Z</dcterms:created>
  <dcterms:modified xsi:type="dcterms:W3CDTF">2025-12-28T13:07:09Z</dcterms:modified>
</cp:coreProperties>
</file>

<file path=docProps/thumbnail.jpeg>
</file>